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4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15855-980B-4972-BB9E-B69986D274E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55E25-9C37-4607-B1DE-16237A356B4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15855-980B-4972-BB9E-B69986D274E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55E25-9C37-4607-B1DE-16237A356B4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15855-980B-4972-BB9E-B69986D274E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55E25-9C37-4607-B1DE-16237A356B4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15855-980B-4972-BB9E-B69986D274E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55E25-9C37-4607-B1DE-16237A356B4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15855-980B-4972-BB9E-B69986D274E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55E25-9C37-4607-B1DE-16237A356B4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15855-980B-4972-BB9E-B69986D274E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55E25-9C37-4607-B1DE-16237A356B4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15855-980B-4972-BB9E-B69986D274E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55E25-9C37-4607-B1DE-16237A356B4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15855-980B-4972-BB9E-B69986D274E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55E25-9C37-4607-B1DE-16237A356B4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15855-980B-4972-BB9E-B69986D274E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55E25-9C37-4607-B1DE-16237A356B4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15855-980B-4972-BB9E-B69986D274E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55E25-9C37-4607-B1DE-16237A356B4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15855-980B-4972-BB9E-B69986D274E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55E25-9C37-4607-B1DE-16237A356B4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15855-980B-4972-BB9E-B69986D274EE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55E25-9C37-4607-B1DE-16237A356B42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Jerrys pumpor och snickeri AB</a:t>
            </a:r>
            <a:endParaRPr kumimoji="0" lang="sv-SE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Mitt namn är Jerry Softengraaf och jag säljer produkter gjorda av pumpa. Jag har även ett snickeri.</a:t>
            </a:r>
            <a:endParaRPr kumimoji="0" lang="sv-S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Produkter av pumpa</a:t>
            </a:r>
            <a:endParaRPr kumimoji="0" lang="sv-SE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Pumpapaj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Pumpsaft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Syltad pumpa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Dörrmatta av pumpskal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Utsirade pumpor säljes vid allhelgonahelgen</a:t>
            </a:r>
            <a:endParaRPr kumimoji="0" lang="sv-S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Torkad pumpa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Rostade pumpkärnor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Strimlade och saltade pumpskal (gott som snacks)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Snickeriet</a:t>
            </a:r>
            <a:endParaRPr kumimoji="0" lang="sv-SE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8"/>
          <p:cNvSpPr txBox="1">
            <a:spLocks noChangeArrowheads="1"/>
          </p:cNvSpPr>
          <p:nvPr/>
        </p:nvSpPr>
        <p:spPr>
          <a:xfrm>
            <a:off x="457200" y="3938588"/>
            <a:ext cx="8229600" cy="218757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Jag arbetar även med snickeri. Jag skapar allt från läckra gungstolar till stora köksbord.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Här ovanför är en bild på mig då jag snickrar samt en bild på den skönaste frukt som finns.</a:t>
            </a:r>
            <a:endParaRPr kumimoji="0" lang="sv-SE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12" descr="j0212429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65288" y="1792288"/>
            <a:ext cx="1620837" cy="1800225"/>
          </a:xfrm>
          <a:prstGeom prst="rect">
            <a:avLst/>
          </a:prstGeom>
        </p:spPr>
      </p:pic>
      <p:pic>
        <p:nvPicPr>
          <p:cNvPr id="5" name="Picture 14" descr="j0193536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686425" y="1600200"/>
            <a:ext cx="1960563" cy="218598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89</Words>
  <Application>Microsoft Office PowerPoint</Application>
  <PresentationFormat>Bildspel på skärmen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4" baseType="lpstr">
      <vt:lpstr>Office-tema</vt:lpstr>
      <vt:lpstr>Bild 1</vt:lpstr>
      <vt:lpstr>Bild 2</vt:lpstr>
      <vt:lpstr>Bild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1</cp:revision>
  <dcterms:created xsi:type="dcterms:W3CDTF">2007-04-19T08:04:01Z</dcterms:created>
  <dcterms:modified xsi:type="dcterms:W3CDTF">2007-04-19T08:07:00Z</dcterms:modified>
</cp:coreProperties>
</file>